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67" r:id="rId2"/>
    <p:sldId id="266" r:id="rId3"/>
    <p:sldId id="268" r:id="rId4"/>
    <p:sldId id="269" r:id="rId5"/>
    <p:sldId id="258" r:id="rId6"/>
  </p:sldIdLst>
  <p:sldSz cx="9144000" cy="6858000" type="screen4x3"/>
  <p:notesSz cx="6888163" cy="100203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AG Rundschrift D" pitchFamily="2" charset="77"/>
      <p:regular r:id="rId12"/>
      <p:italic r:id="rId13"/>
    </p:embeddedFont>
    <p:embeddedFont>
      <p:font typeface="VAG Rundschrift D Light" pitchFamily="2" charset="77"/>
      <p:regular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/>
    <p:restoredTop sz="71701" autoAdjust="0"/>
  </p:normalViewPr>
  <p:slideViewPr>
    <p:cSldViewPr>
      <p:cViewPr varScale="1">
        <p:scale>
          <a:sx n="85" d="100"/>
          <a:sy n="85" d="100"/>
        </p:scale>
        <p:origin x="2320" y="17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4504" y="20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B693382-CD96-445D-9D3A-1E51EA55BDCF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98999C1-73E2-433A-9F79-BC01ABB22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8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3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gael mwy o wybodaeth am fridiau defaid a ffermio defaid yn y DU, defnyddiwch y dolenni hyn: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https://www.nationalsheep.org.uk/know-your-sheep/sheep-breeds/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https://www.nationalsheep.org.uk/know-your-sheep/uk-sheep-farming/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ydych chi’n ei wybod eisoes am ddefaid?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 maen nhw’n byw?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 gyfer beth maen nhw’n cael eu defnyddio?</a:t>
            </a:r>
            <a:r>
              <a:rPr lang="cy-GB" noProof="0" dirty="0">
                <a:effectLst/>
              </a:rPr>
              <a:t>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3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Llaeth, gwlân a chig yw’r prif ddefnyddiau masnachol ar gyfer defaid ledled y byd.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Trafodwch yr hyn y mae’r plant yn ei wybod eisoes neu ble maen nhw eisoes yn defnyddio’r tri prif gynnyrch o ddafad.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Fideo hwsmonaeth defaid cyffredinol: https://www.youtube.com/watch?time_continue=2&amp;v=t504SAEMuVE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Gwyliwch y fideo hon am gneifio defaid i gael gwared ar y cnu gan ei fod yn egluro ac yn dangos sut a pham y mae’n bwysig tynnu’r cnu o’r defaid bob blwyddyn: https://www.youtube.com/watch?v=LZl11JSyE2I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defaid yn cael eu godro yn union fel buchod mewn sawl gwlad a defnyddir eu llaeth i gynhyrchu cawsiau blasus.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ydych  am gysylltu â ffermwr i drafod hyn mewn gwirionedd ar y fferm, fe allech chi chwilio am fferm gan ddefnyddio'r ddolen hon https://www.countrysideclassroom.org.uk/places neu hyd yn oed ddefnyddio ‘Facetime’ (neu Skype) I gysylltu gyda ffermwr</a:t>
            </a:r>
            <a:r>
              <a:rPr lang="cy-GB" sz="120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cy-GB" sz="120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 drefnu hyn drwy y ddolen hon https://www.facetimeafarmer.com Cofiwch bob amser os ydych chi'n ymweld â fferm sicrhwch eich bod yn edrych ar y cod ymarfer diogelwch cymeradwy https://bit.ly/2Mu9xRp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5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Esgidiau gwlân – https://www.allbirds.co.uk/pages/our-materials-wool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weld fideo lle mae gwlân yn cael ei ddefnyddio ar gyfer ynysu tai, gweler: https://www.youtube.com/watch?v=ub6v4nZziok&amp;t=36s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Byrddau syrffio https://www.newshub.co.nz/home/rural/2018/12/kiwi-ingenuity-develops-world-s-first-wool-surfboard.html</a:t>
            </a:r>
            <a:r>
              <a:rPr lang="cy-GB" noProof="0" dirty="0">
                <a:effectLst/>
              </a:rPr>
              <a:t>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9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7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C11DF-8B17-C743-AAD0-1DC0E4632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29B4AB-8007-B34A-9F32-0C527C8EA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B7488-5ACA-264A-A0F2-DC7A64EE80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2985"/>
            <a:ext cx="3034680" cy="455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C237B-ACBA-984E-8D77-7E55C2B52C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6" y="6309320"/>
            <a:ext cx="1717848" cy="4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VAG Rundschrift 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FontTx/>
        <a:buNone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1pPr>
      <a:lvl2pPr marL="314325" indent="-3143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2pPr>
      <a:lvl3pPr marL="577850" indent="-2635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05BAD-3491-6544-BB06-C35459241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FBE55-2685-884A-81CA-C9BD04D92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8C281-06A6-D944-9F16-79FB838D3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6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4800F-E257-1249-A20A-ABC4230E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62" y="1700808"/>
            <a:ext cx="6084676" cy="3948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B7282F-0458-5A49-9EAA-063F8FD77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26B37-7CAE-BB4C-AB23-ABF80FA8B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9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78A9AF-EF92-5E44-AC54-E29AB7764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373</Words>
  <Application>Microsoft Macintosh PowerPoint</Application>
  <PresentationFormat>On-screen Show (4:3)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VAG Rundschrift D Light</vt:lpstr>
      <vt:lpstr>Arial</vt:lpstr>
      <vt:lpstr>VAG Rundschrift 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GHFOO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Banham</dc:creator>
  <cp:lastModifiedBy>Nick Smith</cp:lastModifiedBy>
  <cp:revision>68</cp:revision>
  <cp:lastPrinted>2019-05-21T20:39:57Z</cp:lastPrinted>
  <dcterms:created xsi:type="dcterms:W3CDTF">2019-05-20T20:17:17Z</dcterms:created>
  <dcterms:modified xsi:type="dcterms:W3CDTF">2019-08-19T19:22:27Z</dcterms:modified>
</cp:coreProperties>
</file>